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1"/>
  </p:notesMasterIdLst>
  <p:handoutMasterIdLst>
    <p:handoutMasterId r:id="rId12"/>
  </p:handoutMasterIdLst>
  <p:sldIdLst>
    <p:sldId id="257" r:id="rId2"/>
    <p:sldId id="258" r:id="rId3"/>
    <p:sldId id="259" r:id="rId4"/>
    <p:sldId id="260" r:id="rId5"/>
    <p:sldId id="261" r:id="rId6"/>
    <p:sldId id="267" r:id="rId7"/>
    <p:sldId id="262" r:id="rId8"/>
    <p:sldId id="263" r:id="rId9"/>
    <p:sldId id="268" r:id="rId10"/>
  </p:sldIdLst>
  <p:sldSz cx="12188825" cy="6858000"/>
  <p:notesSz cx="68580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3" autoAdjust="0"/>
    <p:restoredTop sz="68111" autoAdjust="0"/>
  </p:normalViewPr>
  <p:slideViewPr>
    <p:cSldViewPr showGuides="1">
      <p:cViewPr varScale="1">
        <p:scale>
          <a:sx n="78" d="100"/>
          <a:sy n="78" d="100"/>
        </p:scale>
        <p:origin x="1818"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8" d="100"/>
          <a:sy n="88" d="100"/>
        </p:scale>
        <p:origin x="382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11/1/2018</a:t>
            </a:fld>
            <a:endParaRPr>
              <a:solidFill>
                <a:schemeClr val="tx2"/>
              </a:solidFill>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11/1/2018</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those in attendance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Reinforce some of the strengths that were originally highlighted at the Sept. 27</a:t>
            </a:r>
            <a:r>
              <a:rPr lang="en-US" baseline="30000" dirty="0"/>
              <a:t>th</a:t>
            </a:r>
            <a:r>
              <a:rPr lang="en-US" baseline="0" dirty="0"/>
              <a:t> meeting</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highlight/reinforce</a:t>
            </a:r>
            <a:r>
              <a:rPr lang="en-US" baseline="0" dirty="0"/>
              <a:t> items brought forward at the Sept. 27</a:t>
            </a:r>
            <a:r>
              <a:rPr lang="en-US" baseline="30000" dirty="0"/>
              <a:t>th</a:t>
            </a:r>
            <a:r>
              <a:rPr lang="en-US" baseline="0" dirty="0"/>
              <a:t> meeting</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07303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more sinks are being installed to help with the washroom access for the portable classrooms.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41986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options for consideration that were brought forward at the Sept. 27</a:t>
            </a:r>
            <a:r>
              <a:rPr lang="en-US" baseline="30000" dirty="0"/>
              <a:t>th</a:t>
            </a:r>
            <a:r>
              <a:rPr lang="en-US" baseline="0" dirty="0"/>
              <a:t> meeting by the District as a result of the Sustainability Study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12968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PSSC support options 2 and 3.  I think that we all agree</a:t>
            </a:r>
            <a:r>
              <a:rPr lang="en-US" baseline="0" dirty="0"/>
              <a:t> that maintaining the status quo </a:t>
            </a:r>
            <a:r>
              <a:rPr lang="en-US" baseline="0" dirty="0" smtClean="0"/>
              <a:t>is not an option given </a:t>
            </a:r>
            <a:r>
              <a:rPr lang="en-US" baseline="0" dirty="0"/>
              <a:t>the enrollment numbers and the list of challenges that has been identified by school and district personnel (including physical plant staff)</a:t>
            </a:r>
          </a:p>
          <a:p>
            <a:endParaRPr lang="en-US" baseline="0" dirty="0"/>
          </a:p>
          <a:p>
            <a:r>
              <a:rPr lang="en-US" baseline="0" dirty="0"/>
              <a:t>It is also important to mention that both 2 and 3 come with pros and cons.</a:t>
            </a:r>
          </a:p>
          <a:p>
            <a:r>
              <a:rPr lang="en-US" baseline="0" dirty="0"/>
              <a:t>Choice 2- will bring the building up to code (sprinklers, ventilation system, exterior doors..) although there will continue to be some concerns in relation to the size of the gym, meeting space for staff and outside support workers, no cafeteria, no special care resource room, continued use of portables</a:t>
            </a:r>
          </a:p>
          <a:p>
            <a:endParaRPr lang="en-US" dirty="0"/>
          </a:p>
          <a:p>
            <a:r>
              <a:rPr lang="en-US" dirty="0"/>
              <a:t>Choice 3- would be ideal, new</a:t>
            </a:r>
            <a:r>
              <a:rPr lang="en-US" baseline="0" dirty="0"/>
              <a:t> facilities, more space, regulation size gym, music and performing arts room, health and multi-functional room, visiting professionals room, dedicated parent/bus drop area</a:t>
            </a:r>
            <a:r>
              <a:rPr lang="en-US" baseline="0" dirty="0" smtClean="0"/>
              <a:t>. This option would provide all students, teachers, administration and families with safe and functional space to learn and grow.</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7040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support the school administration, support staff and teachers.  This is  a great school with committed teachers, community and parent support.</a:t>
            </a:r>
          </a:p>
          <a:p>
            <a:r>
              <a:rPr lang="en-US" baseline="0" dirty="0"/>
              <a:t>We understand that to date requests for repairs have been handled promptly, we appreciate that and hope that this continues regardless of the decision made by the </a:t>
            </a:r>
            <a:r>
              <a:rPr lang="en-US" baseline="0" dirty="0" smtClean="0"/>
              <a:t>DEC</a:t>
            </a:r>
          </a:p>
          <a:p>
            <a:endParaRPr lang="en-US" baseline="0"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solidFill>
                <a:effectLst/>
                <a:latin typeface="+mn-lt"/>
                <a:ea typeface="+mn-ea"/>
                <a:cs typeface="+mn-cs"/>
              </a:rPr>
              <a:t>We all need to be engaged to</a:t>
            </a:r>
            <a:r>
              <a:rPr lang="en-US" sz="1600" kern="1200" baseline="0" dirty="0" smtClean="0">
                <a:solidFill>
                  <a:schemeClr val="tx2"/>
                </a:solidFill>
                <a:effectLst/>
                <a:latin typeface="+mn-lt"/>
                <a:ea typeface="+mn-ea"/>
                <a:cs typeface="+mn-cs"/>
              </a:rPr>
              <a:t> </a:t>
            </a:r>
            <a:r>
              <a:rPr lang="en-US" sz="1600" kern="1200" dirty="0" smtClean="0">
                <a:solidFill>
                  <a:schemeClr val="tx2"/>
                </a:solidFill>
                <a:effectLst/>
                <a:latin typeface="+mn-lt"/>
                <a:ea typeface="+mn-ea"/>
                <a:cs typeface="+mn-cs"/>
              </a:rPr>
              <a:t>ensure all students, now and into the future, have a safe, functional, and welcoming space to learn and grow. As the process</a:t>
            </a:r>
            <a:r>
              <a:rPr lang="en-US" sz="1600" kern="1200" baseline="0" dirty="0" smtClean="0">
                <a:solidFill>
                  <a:schemeClr val="tx2"/>
                </a:solidFill>
                <a:effectLst/>
                <a:latin typeface="+mn-lt"/>
                <a:ea typeface="+mn-ea"/>
                <a:cs typeface="+mn-cs"/>
              </a:rPr>
              <a:t> continues to move forward we are requesting continued </a:t>
            </a:r>
            <a:r>
              <a:rPr lang="en-US" baseline="0" dirty="0" smtClean="0"/>
              <a:t>communication </a:t>
            </a:r>
            <a:r>
              <a:rPr lang="en-US" baseline="0" dirty="0"/>
              <a:t>and consultation between school administration, DEC and District </a:t>
            </a:r>
            <a:r>
              <a:rPr lang="en-US" baseline="0" dirty="0" smtClean="0"/>
              <a:t>staff with engagement of the </a:t>
            </a:r>
            <a:r>
              <a:rPr lang="en-US" baseline="0" dirty="0"/>
              <a:t>PSSC and community as appropriate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87209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recognize that this may not be an item for</a:t>
            </a:r>
            <a:r>
              <a:rPr lang="en-US" baseline="0" dirty="0" smtClean="0"/>
              <a:t> the DEC to act on right now, however we do wish to acknowledge that- </a:t>
            </a:r>
            <a:endParaRPr lang="en-US" dirty="0" smtClean="0"/>
          </a:p>
          <a:p>
            <a:r>
              <a:rPr lang="en-US" dirty="0" smtClean="0"/>
              <a:t>A</a:t>
            </a:r>
            <a:r>
              <a:rPr lang="en-US" baseline="0" dirty="0" smtClean="0"/>
              <a:t> </a:t>
            </a:r>
            <a:r>
              <a:rPr lang="en-US" baseline="0" dirty="0"/>
              <a:t>new school would not be built overnight, </a:t>
            </a:r>
            <a:r>
              <a:rPr lang="en-US" baseline="0" dirty="0" smtClean="0"/>
              <a:t>a </a:t>
            </a:r>
            <a:r>
              <a:rPr lang="en-US" baseline="0" dirty="0"/>
              <a:t>new school would be at least 5 years down the road. We ask that the DEC </a:t>
            </a:r>
            <a:r>
              <a:rPr lang="en-US" baseline="0" dirty="0" smtClean="0"/>
              <a:t>and School District consider </a:t>
            </a:r>
            <a:r>
              <a:rPr lang="en-US" baseline="0" dirty="0"/>
              <a:t>what can be done to help support staff and students as they continue to thrive and learn in the physical space that they have.  </a:t>
            </a:r>
            <a:r>
              <a:rPr lang="en-US" baseline="0" dirty="0" smtClean="0"/>
              <a:t>Be proactive and supportive, are </a:t>
            </a:r>
            <a:r>
              <a:rPr lang="en-US" baseline="0" dirty="0"/>
              <a:t>they further supports that could be put in place to help in the </a:t>
            </a:r>
            <a:r>
              <a:rPr lang="en-US" baseline="0" dirty="0" smtClean="0"/>
              <a:t>interim to support the students, teachers, administration, support staff and community?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0711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a:t>
            </a:r>
            <a:r>
              <a:rPr lang="en-US" baseline="0" dirty="0"/>
              <a:t> to be involved in this process. We appreciate your time and the amount of work that goes into making an informed decision and we are happy to engage in further opportunities to collaborate with the DEC or District to </a:t>
            </a:r>
            <a:r>
              <a:rPr lang="en-US" baseline="0"/>
              <a:t>help support NMS.</a:t>
            </a:r>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46657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11/1/2018</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11/1/2018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11/1/2018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11/1/2018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11/1/2018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11/1/2018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Nashwaaksis</a:t>
            </a:r>
            <a:r>
              <a:rPr lang="en-US" dirty="0"/>
              <a:t> Memorial School PSSC presentation- Sustainability Study feedback</a:t>
            </a:r>
            <a:br>
              <a:rPr lang="en-US" dirty="0"/>
            </a:br>
            <a:endParaRPr lang="en-US" dirty="0"/>
          </a:p>
        </p:txBody>
      </p:sp>
      <p:sp>
        <p:nvSpPr>
          <p:cNvPr id="5" name="Subtitle 4"/>
          <p:cNvSpPr>
            <a:spLocks noGrp="1"/>
          </p:cNvSpPr>
          <p:nvPr>
            <p:ph type="subTitle" idx="1"/>
          </p:nvPr>
        </p:nvSpPr>
        <p:spPr/>
        <p:txBody>
          <a:bodyPr/>
          <a:lstStyle/>
          <a:p>
            <a:r>
              <a:rPr lang="en-US" dirty="0"/>
              <a:t>Nov. 1</a:t>
            </a:r>
            <a:r>
              <a:rPr lang="en-US" baseline="30000" dirty="0"/>
              <a:t>st</a:t>
            </a:r>
            <a:r>
              <a:rPr lang="en-US" dirty="0"/>
              <a:t>, 2018 </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387303" cy="1397000"/>
          </a:xfrm>
        </p:spPr>
        <p:txBody>
          <a:bodyPr>
            <a:normAutofit/>
          </a:bodyPr>
          <a:lstStyle/>
          <a:p>
            <a:r>
              <a:rPr lang="en-US" dirty="0" err="1"/>
              <a:t>Nashwaaksis</a:t>
            </a:r>
            <a:r>
              <a:rPr lang="en-US" dirty="0"/>
              <a:t> Memorial School (NMS) General Strengths</a:t>
            </a:r>
          </a:p>
        </p:txBody>
      </p:sp>
      <p:sp>
        <p:nvSpPr>
          <p:cNvPr id="3" name="Content Placeholder 2"/>
          <p:cNvSpPr>
            <a:spLocks noGrp="1"/>
          </p:cNvSpPr>
          <p:nvPr>
            <p:ph idx="1"/>
          </p:nvPr>
        </p:nvSpPr>
        <p:spPr/>
        <p:txBody>
          <a:bodyPr>
            <a:normAutofit fontScale="85000" lnSpcReduction="20000"/>
          </a:bodyPr>
          <a:lstStyle/>
          <a:p>
            <a:r>
              <a:rPr lang="en-US" dirty="0"/>
              <a:t>Committed teachers- involved in committees, initiatives and engaged in School Improvement Plan</a:t>
            </a:r>
          </a:p>
          <a:p>
            <a:r>
              <a:rPr lang="en-US" dirty="0"/>
              <a:t>Active </a:t>
            </a:r>
            <a:r>
              <a:rPr lang="en-US" dirty="0" err="1"/>
              <a:t>Nashmore</a:t>
            </a:r>
            <a:r>
              <a:rPr lang="en-US" dirty="0"/>
              <a:t> Parents Association</a:t>
            </a:r>
          </a:p>
          <a:p>
            <a:r>
              <a:rPr lang="en-US" dirty="0"/>
              <a:t>Active PSSC</a:t>
            </a:r>
          </a:p>
          <a:p>
            <a:r>
              <a:rPr lang="en-US" dirty="0"/>
              <a:t>BOKS- parent led open gym time for students</a:t>
            </a:r>
          </a:p>
          <a:p>
            <a:r>
              <a:rPr lang="en-US" dirty="0"/>
              <a:t>Enbridge Tutors</a:t>
            </a:r>
          </a:p>
          <a:p>
            <a:r>
              <a:rPr lang="en-US" dirty="0"/>
              <a:t>ELF</a:t>
            </a:r>
          </a:p>
          <a:p>
            <a:r>
              <a:rPr lang="en-US" dirty="0"/>
              <a:t>Leo Hayes Leadership Club</a:t>
            </a:r>
          </a:p>
          <a:p>
            <a:r>
              <a:rPr lang="en-US" dirty="0"/>
              <a:t>Co-op and University students</a:t>
            </a:r>
          </a:p>
          <a:p>
            <a:r>
              <a:rPr lang="en-US" dirty="0"/>
              <a:t>Student Clubs and Student lead Clubs  </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NMS General Challenges</a:t>
            </a:r>
          </a:p>
        </p:txBody>
      </p:sp>
      <p:sp>
        <p:nvSpPr>
          <p:cNvPr id="3" name="Content Placeholder 2"/>
          <p:cNvSpPr>
            <a:spLocks noGrp="1"/>
          </p:cNvSpPr>
          <p:nvPr>
            <p:ph idx="1"/>
          </p:nvPr>
        </p:nvSpPr>
        <p:spPr/>
        <p:txBody>
          <a:bodyPr/>
          <a:lstStyle/>
          <a:p>
            <a:r>
              <a:rPr lang="en-US" dirty="0"/>
              <a:t>Limited space (SLP, PT, OT, EA, staff meetings)</a:t>
            </a:r>
          </a:p>
          <a:p>
            <a:r>
              <a:rPr lang="en-US" dirty="0"/>
              <a:t>Washrooms (sinks are being installed to assist with this)</a:t>
            </a:r>
          </a:p>
          <a:p>
            <a:r>
              <a:rPr lang="en-US" dirty="0"/>
              <a:t>Close to Main Street- traffic, safety is a concern</a:t>
            </a:r>
          </a:p>
          <a:p>
            <a:r>
              <a:rPr lang="en-US" dirty="0"/>
              <a:t>Attendance- chronic absenteeism for some families</a:t>
            </a:r>
          </a:p>
          <a:p>
            <a:r>
              <a:rPr lang="en-US" dirty="0"/>
              <a:t>Fence needs continuous maintenance </a:t>
            </a:r>
          </a:p>
          <a:p>
            <a:r>
              <a:rPr lang="en-US" dirty="0"/>
              <a:t>Double classes in gym, gym smaller that current regulation size </a:t>
            </a:r>
          </a:p>
          <a:p>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NMS Building Challenges</a:t>
            </a:r>
          </a:p>
        </p:txBody>
      </p:sp>
      <p:sp>
        <p:nvSpPr>
          <p:cNvPr id="3" name="Content Placeholder 2"/>
          <p:cNvSpPr>
            <a:spLocks noGrp="1"/>
          </p:cNvSpPr>
          <p:nvPr>
            <p:ph idx="1"/>
          </p:nvPr>
        </p:nvSpPr>
        <p:spPr/>
        <p:txBody>
          <a:bodyPr/>
          <a:lstStyle/>
          <a:p>
            <a:r>
              <a:rPr lang="en-US" dirty="0"/>
              <a:t>No mechanical ventilation in the school except for exhaust fans serving washrooms</a:t>
            </a:r>
          </a:p>
          <a:p>
            <a:r>
              <a:rPr lang="en-US" dirty="0"/>
              <a:t>No sprinkler system</a:t>
            </a:r>
          </a:p>
          <a:p>
            <a:r>
              <a:rPr lang="en-US" dirty="0"/>
              <a:t>Washroom access for the 6 portable classrooms is inconvenient</a:t>
            </a:r>
          </a:p>
          <a:p>
            <a:r>
              <a:rPr lang="en-US" dirty="0"/>
              <a:t>There is asbestos present in the building (wall and ceiling plaster, some floor tiles and pipe insulation). The presence of asbestos makes renovations work more challenging but can be safely managed by trained staff.</a:t>
            </a: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65" y="103188"/>
            <a:ext cx="10615903" cy="1397000"/>
          </a:xfrm>
        </p:spPr>
        <p:txBody>
          <a:bodyPr>
            <a:normAutofit/>
          </a:bodyPr>
          <a:lstStyle/>
          <a:p>
            <a:r>
              <a:rPr lang="en-US" sz="4200" dirty="0"/>
              <a:t>Considerations NMS Building Challenges</a:t>
            </a:r>
          </a:p>
        </p:txBody>
      </p:sp>
      <p:sp>
        <p:nvSpPr>
          <p:cNvPr id="3" name="Content Placeholder 2"/>
          <p:cNvSpPr>
            <a:spLocks noGrp="1"/>
          </p:cNvSpPr>
          <p:nvPr>
            <p:ph idx="1"/>
          </p:nvPr>
        </p:nvSpPr>
        <p:spPr/>
        <p:txBody>
          <a:bodyPr/>
          <a:lstStyle/>
          <a:p>
            <a:endParaRPr lang="en-US" dirty="0"/>
          </a:p>
          <a:p>
            <a:pPr marL="457200" indent="-457200">
              <a:buFont typeface="+mj-lt"/>
              <a:buAutoNum type="arabicPeriod"/>
            </a:pPr>
            <a:r>
              <a:rPr lang="en-US" dirty="0"/>
              <a:t>Maintain status quo at NMS</a:t>
            </a:r>
          </a:p>
          <a:p>
            <a:pPr marL="457200" indent="-457200">
              <a:buFont typeface="+mj-lt"/>
              <a:buAutoNum type="arabicPeriod"/>
            </a:pPr>
            <a:r>
              <a:rPr lang="en-US" dirty="0"/>
              <a:t>Provide for repairs to NMS</a:t>
            </a:r>
          </a:p>
          <a:p>
            <a:pPr marL="457200" indent="-457200">
              <a:buFont typeface="+mj-lt"/>
              <a:buAutoNum type="arabicPeriod"/>
            </a:pPr>
            <a:r>
              <a:rPr lang="en-US" dirty="0"/>
              <a:t>Build a new school, closing NMS and combine with McAdam Ave School </a:t>
            </a:r>
          </a:p>
          <a:p>
            <a:endParaRPr lang="en-US"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PSSC supports option 2 or 3</a:t>
            </a:r>
          </a:p>
          <a:p>
            <a:pPr marL="0" indent="0">
              <a:buNone/>
            </a:pPr>
            <a:r>
              <a:rPr lang="en-US" dirty="0"/>
              <a:t>	2. Providing for repairs to NMS</a:t>
            </a:r>
          </a:p>
          <a:p>
            <a:pPr marL="0" indent="0">
              <a:buNone/>
            </a:pPr>
            <a:r>
              <a:rPr lang="en-US" dirty="0"/>
              <a:t>	</a:t>
            </a:r>
            <a:r>
              <a:rPr lang="en-US" b="1" dirty="0"/>
              <a:t>3. Building a new school to combine NMS and McAdam 	Ave students</a:t>
            </a:r>
          </a:p>
          <a:p>
            <a:pPr marL="0" indent="0">
              <a:buNone/>
            </a:pPr>
            <a:endParaRPr lang="en-US" dirty="0"/>
          </a:p>
        </p:txBody>
      </p:sp>
      <p:sp>
        <p:nvSpPr>
          <p:cNvPr id="6" name="Title 1">
            <a:extLst>
              <a:ext uri="{FF2B5EF4-FFF2-40B4-BE49-F238E27FC236}">
                <a16:creationId xmlns:a16="http://schemas.microsoft.com/office/drawing/2014/main" id="{05FB7464-69C6-654E-90A6-6922A5F2C03E}"/>
              </a:ext>
            </a:extLst>
          </p:cNvPr>
          <p:cNvSpPr txBox="1">
            <a:spLocks/>
          </p:cNvSpPr>
          <p:nvPr/>
        </p:nvSpPr>
        <p:spPr>
          <a:xfrm>
            <a:off x="989012" y="103188"/>
            <a:ext cx="10615903"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n-US" sz="4200" dirty="0"/>
              <a:t>Considerations NMS Building Challenges</a:t>
            </a:r>
          </a:p>
        </p:txBody>
      </p:sp>
    </p:spTree>
    <p:extLst>
      <p:ext uri="{BB962C8B-B14F-4D97-AF65-F5344CB8AC3E}">
        <p14:creationId xmlns:p14="http://schemas.microsoft.com/office/powerpoint/2010/main" val="361890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NMS PSSC Feedback</a:t>
            </a:r>
          </a:p>
        </p:txBody>
      </p:sp>
      <p:sp>
        <p:nvSpPr>
          <p:cNvPr id="3" name="Content Placeholder 2"/>
          <p:cNvSpPr>
            <a:spLocks noGrp="1"/>
          </p:cNvSpPr>
          <p:nvPr>
            <p:ph idx="1"/>
          </p:nvPr>
        </p:nvSpPr>
        <p:spPr/>
        <p:txBody>
          <a:bodyPr>
            <a:normAutofit/>
          </a:bodyPr>
          <a:lstStyle/>
          <a:p>
            <a:endParaRPr lang="en-US" dirty="0"/>
          </a:p>
          <a:p>
            <a:r>
              <a:rPr lang="en-US" dirty="0"/>
              <a:t>PSSC supports the administration and staff of NMS</a:t>
            </a:r>
          </a:p>
          <a:p>
            <a:r>
              <a:rPr lang="en-US" dirty="0"/>
              <a:t>Appreciate prompt attention to repairs to the school to continue</a:t>
            </a:r>
          </a:p>
          <a:p>
            <a:r>
              <a:rPr lang="en-US" dirty="0"/>
              <a:t>Continued open communication with DEC and School District Staff as process moves forward</a:t>
            </a:r>
          </a:p>
          <a:p>
            <a:pPr marL="0" indent="0">
              <a:buNone/>
            </a:pPr>
            <a:endParaRPr lang="en-US"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NMS PSSC Feedback</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pPr marL="0" indent="0">
              <a:buNone/>
            </a:pPr>
            <a:r>
              <a:rPr lang="en-US" dirty="0"/>
              <a:t>What can be done in the interim to support NMS (students, teachers, administration and support staff) as they continue learn and grow within the physical space of NMS?</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09800"/>
            <a:ext cx="10157354" cy="1397000"/>
          </a:xfrm>
        </p:spPr>
        <p:txBody>
          <a:bodyPr>
            <a:normAutofit/>
          </a:bodyPr>
          <a:lstStyle/>
          <a:p>
            <a:pPr algn="ctr"/>
            <a:r>
              <a:rPr lang="en-US" sz="8000" dirty="0"/>
              <a:t>Questions ?</a:t>
            </a:r>
          </a:p>
        </p:txBody>
      </p:sp>
    </p:spTree>
    <p:extLst>
      <p:ext uri="{BB962C8B-B14F-4D97-AF65-F5344CB8AC3E}">
        <p14:creationId xmlns:p14="http://schemas.microsoft.com/office/powerpoint/2010/main" val="3959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4E114CA6728E4080DEF48883BDAB8E" ma:contentTypeVersion="0" ma:contentTypeDescription="Create a new document." ma:contentTypeScope="" ma:versionID="4802a0dbdcb7786c3ef9f546dcfe6e3d">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F56CF-7AD8-4A54-952D-8EBA29AE20DB}"/>
</file>

<file path=customXml/itemProps2.xml><?xml version="1.0" encoding="utf-8"?>
<ds:datastoreItem xmlns:ds="http://schemas.openxmlformats.org/officeDocument/2006/customXml" ds:itemID="{026F10D2-BD3C-47B3-9566-D4F8EBA9AEFF}"/>
</file>

<file path=customXml/itemProps3.xml><?xml version="1.0" encoding="utf-8"?>
<ds:datastoreItem xmlns:ds="http://schemas.openxmlformats.org/officeDocument/2006/customXml" ds:itemID="{46ADF7DE-DA79-45B3-9BA5-383051D196CB}"/>
</file>

<file path=docProps/app.xml><?xml version="1.0" encoding="utf-8"?>
<Properties xmlns="http://schemas.openxmlformats.org/officeDocument/2006/extended-properties" xmlns:vt="http://schemas.openxmlformats.org/officeDocument/2006/docPropsVTypes">
  <Template>Classroom open house presentation</Template>
  <TotalTime>125</TotalTime>
  <Words>843</Words>
  <Application>Microsoft Office PowerPoint</Application>
  <PresentationFormat>Custom</PresentationFormat>
  <Paragraphs>71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Class open house presentation</vt:lpstr>
      <vt:lpstr>Nashwaaksis Memorial School PSSC presentation- Sustainability Study feedback </vt:lpstr>
      <vt:lpstr>Nashwaaksis Memorial School (NMS) General Strengths</vt:lpstr>
      <vt:lpstr>NMS General Challenges</vt:lpstr>
      <vt:lpstr>NMS Building Challenges</vt:lpstr>
      <vt:lpstr>Considerations NMS Building Challenges</vt:lpstr>
      <vt:lpstr>PowerPoint Presentation</vt:lpstr>
      <vt:lpstr>NMS PSSC Feedback</vt:lpstr>
      <vt:lpstr>NMS PSSC Feedback</vt:lpstr>
      <vt:lpstr>Questions ?</vt:lpstr>
    </vt:vector>
  </TitlesOfParts>
  <Company>University of New Brunswick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Study Nashwaaksis Memorial School PSSC Presentation</dc:title>
  <dc:creator>Rebecca Fullarton</dc:creator>
  <cp:lastModifiedBy>Rebecca Fullarton</cp:lastModifiedBy>
  <cp:revision>20</cp:revision>
  <cp:lastPrinted>2018-11-01T17:53:05Z</cp:lastPrinted>
  <dcterms:created xsi:type="dcterms:W3CDTF">2018-10-30T13:57:54Z</dcterms:created>
  <dcterms:modified xsi:type="dcterms:W3CDTF">2018-11-01T18:14:16Z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0x010100384E114CA6728E4080DEF48883BDAB8E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TemplateUrl">
    <vt:lpwstr/>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ies>
</file>